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Oct 20 2024 07:05:12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1.png" Type="http://schemas.openxmlformats.org/officeDocument/2006/relationships/image"/><Relationship Id="rId2" Target="../media/image222.png" Type="http://schemas.openxmlformats.org/officeDocument/2006/relationships/image"/><Relationship Id="rId3" Target="../media/image223.png" Type="http://schemas.openxmlformats.org/officeDocument/2006/relationships/image"/><Relationship Id="rId4" Target="../media/image224.png" Type="http://schemas.openxmlformats.org/officeDocument/2006/relationships/image"/><Relationship Id="rId5" Target="../media/image225.png" Type="http://schemas.openxmlformats.org/officeDocument/2006/relationships/image"/><Relationship Id="rId6" Target="../media/image226.png" Type="http://schemas.openxmlformats.org/officeDocument/2006/relationships/image"/><Relationship Id="rId7" Target="../media/image227.png" Type="http://schemas.openxmlformats.org/officeDocument/2006/relationships/image"/><Relationship Id="rId8" Target="../media/image228.png" Type="http://schemas.openxmlformats.org/officeDocument/2006/relationships/image"/><Relationship Id="rId9" Target="../media/image229.png" Type="http://schemas.openxmlformats.org/officeDocument/2006/relationships/image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2.png" Type="http://schemas.openxmlformats.org/officeDocument/2006/relationships/image"/><Relationship Id="rId13" Target="../media/image233.png" Type="http://schemas.openxmlformats.org/officeDocument/2006/relationships/image"/><Relationship Id="rId14" Target="../media/image234.png" Type="http://schemas.openxmlformats.org/officeDocument/2006/relationships/image"/><Relationship Id="rId15" Target="../media/image235.png" Type="http://schemas.openxmlformats.org/officeDocument/2006/relationships/image"/><Relationship Id="rId16" Target="../media/image236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0" Target="../media/image240.png" Type="http://schemas.openxmlformats.org/officeDocument/2006/relationships/image"/><Relationship Id="rId21" Target="../media/image241.png" Type="http://schemas.openxmlformats.org/officeDocument/2006/relationships/image"/><Relationship Id="rId22" Target="../media/image242.png" Type="http://schemas.openxmlformats.org/officeDocument/2006/relationships/image"/><Relationship Id="rId23" Target="../media/image243.png" Type="http://schemas.openxmlformats.org/officeDocument/2006/relationships/image"/><Relationship Id="rId24" Target="../media/image244.png" Type="http://schemas.openxmlformats.org/officeDocument/2006/relationships/image"/><Relationship Id="rId25" Target="../media/image245.png" Type="http://schemas.openxmlformats.org/officeDocument/2006/relationships/image"/><Relationship Id="rId26" Target="../media/image246.png" Type="http://schemas.openxmlformats.org/officeDocument/2006/relationships/image"/><Relationship Id="rId27" Target="../media/image247.png" Type="http://schemas.openxmlformats.org/officeDocument/2006/relationships/image"/><Relationship Id="rId28" Target="../media/image248.png" Type="http://schemas.openxmlformats.org/officeDocument/2006/relationships/image"/><Relationship Id="rId29" Target="../media/image249.png" Type="http://schemas.openxmlformats.org/officeDocument/2006/relationships/image"/><Relationship Id="rId30" Target="../media/image250.png" Type="http://schemas.openxmlformats.org/officeDocument/2006/relationships/image"/><Relationship Id="rId31" Target="../media/image251.png" Type="http://schemas.openxmlformats.org/officeDocument/2006/relationships/image"/><Relationship Id="rId32" Target="../media/image252.png" Type="http://schemas.openxmlformats.org/officeDocument/2006/relationships/image"/><Relationship Id="rId33" Target="../media/image253.png" Type="http://schemas.openxmlformats.org/officeDocument/2006/relationships/image"/><Relationship Id="rId34" Target="../media/image254.png" Type="http://schemas.openxmlformats.org/officeDocument/2006/relationships/image"/><Relationship Id="rId35" Target="../media/image255.png" Type="http://schemas.openxmlformats.org/officeDocument/2006/relationships/image"/><Relationship Id="rId36" Target="../media/image25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7.png" Type="http://schemas.openxmlformats.org/officeDocument/2006/relationships/image"/><Relationship Id="rId2" Target="../media/image258.png" Type="http://schemas.openxmlformats.org/officeDocument/2006/relationships/image"/><Relationship Id="rId3" Target="../media/image259.png" Type="http://schemas.openxmlformats.org/officeDocument/2006/relationships/image"/><Relationship Id="rId4" Target="../media/image260.png" Type="http://schemas.openxmlformats.org/officeDocument/2006/relationships/image"/><Relationship Id="rId5" Target="../media/image261.png" Type="http://schemas.openxmlformats.org/officeDocument/2006/relationships/image"/><Relationship Id="rId6" Target="../media/image262.png" Type="http://schemas.openxmlformats.org/officeDocument/2006/relationships/image"/><Relationship Id="rId7" Target="../media/image263.png" Type="http://schemas.openxmlformats.org/officeDocument/2006/relationships/image"/><Relationship Id="rId8" Target="../media/image264.png" Type="http://schemas.openxmlformats.org/officeDocument/2006/relationships/image"/><Relationship Id="rId9" Target="../media/image265.png" Type="http://schemas.openxmlformats.org/officeDocument/2006/relationships/image"/><Relationship Id="rId10" Target="../media/image266.png" Type="http://schemas.openxmlformats.org/officeDocument/2006/relationships/image"/><Relationship Id="rId11" Target="../media/image267.png" Type="http://schemas.openxmlformats.org/officeDocument/2006/relationships/image"/><Relationship Id="rId12" Target="../media/image268.png" Type="http://schemas.openxmlformats.org/officeDocument/2006/relationships/image"/><Relationship Id="rId13" Target="../media/image269.png" Type="http://schemas.openxmlformats.org/officeDocument/2006/relationships/image"/><Relationship Id="rId14" Target="../media/image270.png" Type="http://schemas.openxmlformats.org/officeDocument/2006/relationships/image"/><Relationship Id="rId15" Target="../media/image271.png" Type="http://schemas.openxmlformats.org/officeDocument/2006/relationships/image"/><Relationship Id="rId16" Target="../media/image272.png" Type="http://schemas.openxmlformats.org/officeDocument/2006/relationships/image"/><Relationship Id="rId17" Target="../media/image273.png" Type="http://schemas.openxmlformats.org/officeDocument/2006/relationships/image"/><Relationship Id="rId18" Target="../media/image274.png" Type="http://schemas.openxmlformats.org/officeDocument/2006/relationships/image"/><Relationship Id="rId19" Target="../media/image275.png" Type="http://schemas.openxmlformats.org/officeDocument/2006/relationships/image"/><Relationship Id="rId20" Target="../media/image276.png" Type="http://schemas.openxmlformats.org/officeDocument/2006/relationships/image"/><Relationship Id="rId21" Target="../media/image277.png" Type="http://schemas.openxmlformats.org/officeDocument/2006/relationships/image"/><Relationship Id="rId22" Target="../media/image278.png" Type="http://schemas.openxmlformats.org/officeDocument/2006/relationships/image"/><Relationship Id="rId23" Target="../media/image279.png" Type="http://schemas.openxmlformats.org/officeDocument/2006/relationships/image"/><Relationship Id="rId24" Target="../media/image280.png" Type="http://schemas.openxmlformats.org/officeDocument/2006/relationships/image"/><Relationship Id="rId25" Target="../media/image281.png" Type="http://schemas.openxmlformats.org/officeDocument/2006/relationships/image"/><Relationship Id="rId26" Target="../media/image282.png" Type="http://schemas.openxmlformats.org/officeDocument/2006/relationships/image"/><Relationship Id="rId27" Target="../media/image283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4.png" Type="http://schemas.openxmlformats.org/officeDocument/2006/relationships/image"/><Relationship Id="rId2" Target="../media/image285.png" Type="http://schemas.openxmlformats.org/officeDocument/2006/relationships/image"/><Relationship Id="rId3" Target="../media/image286.png" Type="http://schemas.openxmlformats.org/officeDocument/2006/relationships/image"/><Relationship Id="rId4" Target="../media/image287.png" Type="http://schemas.openxmlformats.org/officeDocument/2006/relationships/image"/><Relationship Id="rId5" Target="../media/image288.png" Type="http://schemas.openxmlformats.org/officeDocument/2006/relationships/image"/><Relationship Id="rId6" Target="../media/image289.png" Type="http://schemas.openxmlformats.org/officeDocument/2006/relationships/image"/><Relationship Id="rId7" Target="../media/image2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1.png" Type="http://schemas.openxmlformats.org/officeDocument/2006/relationships/image"/><Relationship Id="rId2" Target="../media/image292.png" Type="http://schemas.openxmlformats.org/officeDocument/2006/relationships/image"/><Relationship Id="rId3" Target="../media/image293.png" Type="http://schemas.openxmlformats.org/officeDocument/2006/relationships/image"/><Relationship Id="rId4" Target="../media/image294.png" Type="http://schemas.openxmlformats.org/officeDocument/2006/relationships/image"/><Relationship Id="rId5" Target="../media/image295.png" Type="http://schemas.openxmlformats.org/officeDocument/2006/relationships/image"/><Relationship Id="rId6" Target="../media/image296.png" Type="http://schemas.openxmlformats.org/officeDocument/2006/relationships/image"/><Relationship Id="rId7" Target="../media/image297.png" Type="http://schemas.openxmlformats.org/officeDocument/2006/relationships/image"/><Relationship Id="rId8" Target="../media/image298.png" Type="http://schemas.openxmlformats.org/officeDocument/2006/relationships/image"/><Relationship Id="rId9" Target="../media/image299.png" Type="http://schemas.openxmlformats.org/officeDocument/2006/relationships/image"/><Relationship Id="rId10" Target="../media/image300.png" Type="http://schemas.openxmlformats.org/officeDocument/2006/relationships/image"/><Relationship Id="rId11" Target="../media/image301.png" Type="http://schemas.openxmlformats.org/officeDocument/2006/relationships/image"/><Relationship Id="rId12" Target="../media/image302.png" Type="http://schemas.openxmlformats.org/officeDocument/2006/relationships/image"/><Relationship Id="rId13" Target="../media/image303.png" Type="http://schemas.openxmlformats.org/officeDocument/2006/relationships/image"/><Relationship Id="rId14" Target="../media/image304.png" Type="http://schemas.openxmlformats.org/officeDocument/2006/relationships/image"/><Relationship Id="rId15" Target="../media/image305.png" Type="http://schemas.openxmlformats.org/officeDocument/2006/relationships/image"/><Relationship Id="rId16" Target="../media/image306.png" Type="http://schemas.openxmlformats.org/officeDocument/2006/relationships/image"/><Relationship Id="rId17" Target="../media/image307.png" Type="http://schemas.openxmlformats.org/officeDocument/2006/relationships/image"/><Relationship Id="rId18" Target="../media/image308.png" Type="http://schemas.openxmlformats.org/officeDocument/2006/relationships/image"/><Relationship Id="rId19" Target="../media/image309.png" Type="http://schemas.openxmlformats.org/officeDocument/2006/relationships/image"/><Relationship Id="rId20" Target="../media/image31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6.png" Type="http://schemas.openxmlformats.org/officeDocument/2006/relationships/image"/><Relationship Id="rId2" Target="../media/image347.png" Type="http://schemas.openxmlformats.org/officeDocument/2006/relationships/image"/><Relationship Id="rId3" Target="../media/image348.png" Type="http://schemas.openxmlformats.org/officeDocument/2006/relationships/image"/><Relationship Id="rId4" Target="../media/image349.png" Type="http://schemas.openxmlformats.org/officeDocument/2006/relationships/image"/><Relationship Id="rId5" Target="../media/image350.png" Type="http://schemas.openxmlformats.org/officeDocument/2006/relationships/image"/><Relationship Id="rId6" Target="../media/image351.png" Type="http://schemas.openxmlformats.org/officeDocument/2006/relationships/image"/><Relationship Id="rId7" Target="../media/image352.png" Type="http://schemas.openxmlformats.org/officeDocument/2006/relationships/image"/><Relationship Id="rId8" Target="../media/image353.png" Type="http://schemas.openxmlformats.org/officeDocument/2006/relationships/image"/><Relationship Id="rId9" Target="../media/image354.png" Type="http://schemas.openxmlformats.org/officeDocument/2006/relationships/image"/><Relationship Id="rId10" Target="../media/image355.png" Type="http://schemas.openxmlformats.org/officeDocument/2006/relationships/image"/><Relationship Id="rId11" Target="../media/image356.png" Type="http://schemas.openxmlformats.org/officeDocument/2006/relationships/image"/><Relationship Id="rId12" Target="../media/image357.png" Type="http://schemas.openxmlformats.org/officeDocument/2006/relationships/image"/><Relationship Id="rId13" Target="../media/image358.png" Type="http://schemas.openxmlformats.org/officeDocument/2006/relationships/image"/><Relationship Id="rId14" Target="../media/image359.png" Type="http://schemas.openxmlformats.org/officeDocument/2006/relationships/image"/><Relationship Id="rId15" Target="../media/image360.png" Type="http://schemas.openxmlformats.org/officeDocument/2006/relationships/image"/><Relationship Id="rId16" Target="../media/image361.png" Type="http://schemas.openxmlformats.org/officeDocument/2006/relationships/image"/><Relationship Id="rId17" Target="../media/image362.png" Type="http://schemas.openxmlformats.org/officeDocument/2006/relationships/image"/><Relationship Id="rId18" Target="../media/image363.png" Type="http://schemas.openxmlformats.org/officeDocument/2006/relationships/image"/><Relationship Id="rId19" Target="../media/image364.png" Type="http://schemas.openxmlformats.org/officeDocument/2006/relationships/image"/><Relationship Id="rId20" Target="../media/image365.png" Type="http://schemas.openxmlformats.org/officeDocument/2006/relationships/image"/><Relationship Id="rId21" Target="../media/image36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1.png" Type="http://schemas.openxmlformats.org/officeDocument/2006/relationships/image"/><Relationship Id="rId2" Target="../media/image382.png" Type="http://schemas.openxmlformats.org/officeDocument/2006/relationships/image"/><Relationship Id="rId3" Target="../media/image383.png" Type="http://schemas.openxmlformats.org/officeDocument/2006/relationships/image"/><Relationship Id="rId4" Target="../media/image384.png" Type="http://schemas.openxmlformats.org/officeDocument/2006/relationships/image"/><Relationship Id="rId5" Target="../media/image385.png" Type="http://schemas.openxmlformats.org/officeDocument/2006/relationships/image"/><Relationship Id="rId6" Target="../media/image386.png" Type="http://schemas.openxmlformats.org/officeDocument/2006/relationships/image"/><Relationship Id="rId7" Target="../media/image387.png" Type="http://schemas.openxmlformats.org/officeDocument/2006/relationships/image"/><Relationship Id="rId8" Target="../media/image388.png" Type="http://schemas.openxmlformats.org/officeDocument/2006/relationships/image"/><Relationship Id="rId9" Target="../media/image389.png" Type="http://schemas.openxmlformats.org/officeDocument/2006/relationships/image"/><Relationship Id="rId10" Target="../media/image390.png" Type="http://schemas.openxmlformats.org/officeDocument/2006/relationships/image"/><Relationship Id="rId11" Target="../media/image391.png" Type="http://schemas.openxmlformats.org/officeDocument/2006/relationships/image"/><Relationship Id="rId12" Target="../media/image392.png" Type="http://schemas.openxmlformats.org/officeDocument/2006/relationships/image"/><Relationship Id="rId13" Target="../media/image393.png" Type="http://schemas.openxmlformats.org/officeDocument/2006/relationships/image"/><Relationship Id="rId14" Target="../media/image394.png" Type="http://schemas.openxmlformats.org/officeDocument/2006/relationships/image"/><Relationship Id="rId15" Target="../media/image395.png" Type="http://schemas.openxmlformats.org/officeDocument/2006/relationships/image"/><Relationship Id="rId16" Target="../media/image39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2.png" Type="http://schemas.openxmlformats.org/officeDocument/2006/relationships/image"/><Relationship Id="rId2" Target="../media/image403.png" Type="http://schemas.openxmlformats.org/officeDocument/2006/relationships/image"/><Relationship Id="rId3" Target="../media/image404.png" Type="http://schemas.openxmlformats.org/officeDocument/2006/relationships/image"/><Relationship Id="rId4" Target="../media/image405.png" Type="http://schemas.openxmlformats.org/officeDocument/2006/relationships/image"/><Relationship Id="rId5" Target="../media/image406.png" Type="http://schemas.openxmlformats.org/officeDocument/2006/relationships/image"/><Relationship Id="rId6" Target="../media/image407.png" Type="http://schemas.openxmlformats.org/officeDocument/2006/relationships/image"/><Relationship Id="rId7" Target="../media/image40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9.png" Type="http://schemas.openxmlformats.org/officeDocument/2006/relationships/image"/><Relationship Id="rId2" Target="../media/image410.png" Type="http://schemas.openxmlformats.org/officeDocument/2006/relationships/image"/><Relationship Id="rId3" Target="../media/image411.png" Type="http://schemas.openxmlformats.org/officeDocument/2006/relationships/image"/><Relationship Id="rId4" Target="../media/image412.png" Type="http://schemas.openxmlformats.org/officeDocument/2006/relationships/image"/><Relationship Id="rId5" Target="../media/image413.png" Type="http://schemas.openxmlformats.org/officeDocument/2006/relationships/image"/><Relationship Id="rId6" Target="../media/image414.png" Type="http://schemas.openxmlformats.org/officeDocument/2006/relationships/image"/><Relationship Id="rId7" Target="../media/image415.png" Type="http://schemas.openxmlformats.org/officeDocument/2006/relationships/image"/><Relationship Id="rId8" Target="../media/image416.png" Type="http://schemas.openxmlformats.org/officeDocument/2006/relationships/image"/><Relationship Id="rId9" Target="../media/image417.png" Type="http://schemas.openxmlformats.org/officeDocument/2006/relationships/image"/><Relationship Id="rId10" Target="../media/image418.png" Type="http://schemas.openxmlformats.org/officeDocument/2006/relationships/image"/><Relationship Id="rId11" Target="../media/image419.png" Type="http://schemas.openxmlformats.org/officeDocument/2006/relationships/image"/><Relationship Id="rId12" Target="../media/image420.png" Type="http://schemas.openxmlformats.org/officeDocument/2006/relationships/image"/><Relationship Id="rId13" Target="../media/image421.png" Type="http://schemas.openxmlformats.org/officeDocument/2006/relationships/image"/><Relationship Id="rId14" Target="../media/image422.png" Type="http://schemas.openxmlformats.org/officeDocument/2006/relationships/image"/><Relationship Id="rId15" Target="../media/image423.png" Type="http://schemas.openxmlformats.org/officeDocument/2006/relationships/image"/><Relationship Id="rId16" Target="../media/image424.png" Type="http://schemas.openxmlformats.org/officeDocument/2006/relationships/image"/><Relationship Id="rId17" Target="../media/image425.png" Type="http://schemas.openxmlformats.org/officeDocument/2006/relationships/image"/><Relationship Id="rId18" Target="../media/image426.png" Type="http://schemas.openxmlformats.org/officeDocument/2006/relationships/image"/><Relationship Id="rId19" Target="../media/image427.png" Type="http://schemas.openxmlformats.org/officeDocument/2006/relationships/image"/><Relationship Id="rId20" Target="../media/image428.png" Type="http://schemas.openxmlformats.org/officeDocument/2006/relationships/image"/><Relationship Id="rId21" Target="../media/image429.png" Type="http://schemas.openxmlformats.org/officeDocument/2006/relationships/image"/><Relationship Id="rId22" Target="../media/image430.png" Type="http://schemas.openxmlformats.org/officeDocument/2006/relationships/image"/><Relationship Id="rId23" Target="../media/image431.png" Type="http://schemas.openxmlformats.org/officeDocument/2006/relationships/image"/><Relationship Id="rId24" Target="../media/image432.png" Type="http://schemas.openxmlformats.org/officeDocument/2006/relationships/image"/><Relationship Id="rId25" Target="../media/image433.png" Type="http://schemas.openxmlformats.org/officeDocument/2006/relationships/image"/><Relationship Id="rId26" Target="../media/image434.png" Type="http://schemas.openxmlformats.org/officeDocument/2006/relationships/image"/><Relationship Id="rId27" Target="../media/image435.png" Type="http://schemas.openxmlformats.org/officeDocument/2006/relationships/image"/><Relationship Id="rId28" Target="../media/image436.png" Type="http://schemas.openxmlformats.org/officeDocument/2006/relationships/image"/><Relationship Id="rId29" Target="../media/image43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9545b4-b866-4c1b-9fc0-39273aef5b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MONO-X ONE FOR POWERVS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1037c41-adce-4bb5-8b45-0c06004916c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napshot-consistenc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b6393bc-7d81-446b-9728-61b704f6eca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c42cff0-b19b-11eb-9a66-c717766c1d3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network-ac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97bd0c3-a8e5-4f3d-b925-16380e039a9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66091c0-9b8d-11eb-8f8c-91e95378d4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f756420-434f-11e8-ae40-6bdd72502ab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229f0-e632-11ee-ae26-5d6d9ba99ee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0ea1510-e632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39a87f0-e633-11ee-acb6-4d13e7035d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lacement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1690130-a4e8-11ea-94c3-d72a57643c7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001640-21f1-466e-b6f0-d227c353a82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666f360-66d1-11e9-85ef-a19427301a8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b2cdb0e-ad91-4fd7-97c0-5398874ec27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28699d-dda7-4022-839b-c8e1e8b7d9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network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hared-processor-pool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snapsho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pvm-inst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ower-iaas.volum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260dfd6-9b79-4377-be6d-146a5cb59be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43B3EB0-F56B-4753-92E4-093815814C1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91a901ac-fb7d-9b6e-eb25-14e75a20c4c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11a8b2-381e-4c1c-a232-2148f65c005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PVS ONE MANAGED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6049020-80f4-11eb-a0f7-e35ec9b405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5f8ac0-98f7-11e9-a40c-5b3c4bf3cc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67ab6d8-48dd-485a-adf9-30d5107537a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openshift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d517bf0-88ba-11ea-a52e-91aeb42a401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schematic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bc0cdb0-af2a-11ea-98c7-29e5db82264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fb603e9-8738-4542-abf4-baf5231a4d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BM_Secure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omplianc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831e900-82d6-11ec-95c5-c12c5a5d968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ecurity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BB08BA3-D14D-4BD9-A5E6-EF67C52D35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A888FFEA-E976-4F83-B7EC-288233BF62E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fdf77820-deed-11e9-911d-5f09017358f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35fb8c-bc5b-431b-859e-3861771d58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56153d0-5ad0-11e9-b7f9-41319ef2212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acdbc42-8965-48f9-8a3c-1c728b6ed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subne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82c1d79-9176-4597-9cff-941a8d6cfd4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512e5f0-64fb-11e8-9c23-830c05b8b72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38a4da0-c353-11e9-83b6-a36a57a97a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directorsit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vmware.vd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6644e80-f35a-11ee-923f-2fe36712961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irtual-network-interfa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c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endpoint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87073fb-ba5b-9407-d2ac-938308d890e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virtual-server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instanc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6670b68-84ca-4a04-b8e8-c567dfeeddd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57254b0-a9a0-11ea-9ff6-17a22eb543c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d1e0240-dd95-11eb-b4a0-db1c9221b8a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6b7bf22-b443-47db-b3db-066ba2988f4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1c53b72-918f-4869-b834-2d99eb28422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5d307850-0404-11eb-8c8b-c7d7505f656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9ba9d4c-b1c5-4cc3-a163-38b580121e0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2fbfff4-12c7-ccd0-80e6-603e860746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045626d-55e3-4418-be11-683a26dbc1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1530fa0-1776-11ee-93f6-1d4066e6a40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9f78c0-11d7-11ef-9bdf-c92eb40d183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3834340-4a6d-11ed-97d2-959039ad2a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d019f3-0fd6-4c25-966d-f3952481a8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workspa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2024-10-20T07:05:18.298Z</dcterms:created>
  <dcterms:modified xsi:type="dcterms:W3CDTF">2024-10-20T07:05:18.298Z</dcterms:modified>
</cp:coreProperties>
</file>